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C08F28-4709-4801-B3BB-91FD8942AF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8CE902-6A79-4E6A-B226-C21198F65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7315200" cy="838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Planning Process </a:t>
            </a:r>
            <a:r>
              <a:rPr lang="en-US" b="1" dirty="0" smtClean="0">
                <a:solidFill>
                  <a:schemeClr val="tx1"/>
                </a:solidFill>
              </a:rPr>
              <a:t>(Factors Affecting Planning, Lecture-3)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PLANNING SPORTS FACILITIES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4267200"/>
            <a:ext cx="7848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err="1" smtClean="0"/>
              <a:t>RABIA</a:t>
            </a:r>
            <a:endParaRPr lang="en-US" sz="2400" b="1" dirty="0" smtClean="0"/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Sports Sciences &amp; Physical Education,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LCWU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Factors Affecting Planning process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There are many factors that affects planning process in business, and there are five steps to the planning process. </a:t>
            </a:r>
          </a:p>
          <a:p>
            <a:pPr>
              <a:buNone/>
            </a:pPr>
            <a:r>
              <a:rPr lang="en-US" sz="2800" dirty="0" smtClean="0"/>
              <a:t>The five steps in the planning process are:-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Situational analysis </a:t>
            </a:r>
          </a:p>
          <a:p>
            <a:r>
              <a:rPr lang="en-US" sz="2800" dirty="0" smtClean="0"/>
              <a:t>Priorities </a:t>
            </a:r>
            <a:r>
              <a:rPr lang="en-US" sz="2800" dirty="0" smtClean="0"/>
              <a:t>plan </a:t>
            </a:r>
            <a:endParaRPr lang="en-US" sz="2800" dirty="0" smtClean="0"/>
          </a:p>
          <a:p>
            <a:r>
              <a:rPr lang="en-US" sz="2800" dirty="0" smtClean="0"/>
              <a:t>Budget plan</a:t>
            </a:r>
          </a:p>
          <a:p>
            <a:r>
              <a:rPr lang="en-US" sz="2800" dirty="0" smtClean="0"/>
              <a:t>Organizational </a:t>
            </a:r>
            <a:r>
              <a:rPr lang="en-US" sz="2800" dirty="0" smtClean="0"/>
              <a:t>responsibilities </a:t>
            </a:r>
            <a:r>
              <a:rPr lang="en-US" sz="2800" dirty="0" smtClean="0"/>
              <a:t>and </a:t>
            </a:r>
          </a:p>
          <a:p>
            <a:r>
              <a:rPr lang="en-US" sz="2800" dirty="0" smtClean="0"/>
              <a:t>Ethics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These five steps are crucial to the planning process of a business, and it is important to be aware of the factors affecting these steps.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Situational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 factor that affects the situational </a:t>
            </a:r>
            <a:r>
              <a:rPr lang="en-US" sz="2800" dirty="0" smtClean="0"/>
              <a:t>analysis of </a:t>
            </a:r>
            <a:r>
              <a:rPr lang="en-US" sz="2800" dirty="0" smtClean="0"/>
              <a:t>the planning process is current economic conditions. </a:t>
            </a: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 smtClean="0"/>
              <a:t>factor affects the planning process because if current economical conditions are good or bad this will be discovered during first </a:t>
            </a:r>
            <a:r>
              <a:rPr lang="en-US" sz="2800" dirty="0" smtClean="0"/>
              <a:t>step. </a:t>
            </a:r>
          </a:p>
          <a:p>
            <a:r>
              <a:rPr lang="en-US" sz="2800" dirty="0" smtClean="0"/>
              <a:t>The </a:t>
            </a:r>
            <a:r>
              <a:rPr lang="en-US" sz="2800" dirty="0" smtClean="0"/>
              <a:t>condition of the economy provides information that can make the plan successful </a:t>
            </a:r>
            <a:r>
              <a:rPr lang="en-US" sz="2800" dirty="0" smtClean="0"/>
              <a:t>or unsuccessful.</a:t>
            </a:r>
          </a:p>
          <a:p>
            <a:r>
              <a:rPr lang="en-US" sz="2800" dirty="0" smtClean="0"/>
              <a:t>Economical </a:t>
            </a:r>
            <a:r>
              <a:rPr lang="en-US" sz="2800" dirty="0" smtClean="0"/>
              <a:t>conditions will provide a business with information that will help determine the next steps in the planning </a:t>
            </a:r>
            <a:r>
              <a:rPr lang="en-US" sz="2800" dirty="0" smtClean="0"/>
              <a:t>process.</a:t>
            </a:r>
          </a:p>
          <a:p>
            <a:r>
              <a:rPr lang="en-US" sz="2800" dirty="0" smtClean="0"/>
              <a:t>This factor has high effect on </a:t>
            </a:r>
            <a:r>
              <a:rPr lang="en-US" sz="2800" dirty="0" smtClean="0"/>
              <a:t>plans.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Priorities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Another factor that affects the planning process </a:t>
            </a:r>
            <a:r>
              <a:rPr lang="en-US" sz="2800" dirty="0" smtClean="0"/>
              <a:t>is </a:t>
            </a:r>
            <a:r>
              <a:rPr lang="en-US" sz="2800" dirty="0" smtClean="0"/>
              <a:t>priorities </a:t>
            </a:r>
            <a:endParaRPr lang="en-US" sz="2800" dirty="0" smtClean="0"/>
          </a:p>
          <a:p>
            <a:r>
              <a:rPr lang="en-US" sz="2800" dirty="0" smtClean="0"/>
              <a:t>This factor comes </a:t>
            </a:r>
            <a:r>
              <a:rPr lang="en-US" sz="2800" dirty="0" smtClean="0"/>
              <a:t>into play highly in relation to the third step of the planning process. </a:t>
            </a:r>
            <a:endParaRPr lang="en-US" sz="2800" dirty="0" smtClean="0"/>
          </a:p>
          <a:p>
            <a:r>
              <a:rPr lang="en-US" sz="2800" dirty="0" smtClean="0"/>
              <a:t>Priorities </a:t>
            </a:r>
            <a:r>
              <a:rPr lang="en-US" sz="2800" dirty="0" smtClean="0"/>
              <a:t>will have to be examined thoroughly during the goal and plan evaluation step. </a:t>
            </a:r>
            <a:endParaRPr lang="en-US" sz="2800" dirty="0" smtClean="0"/>
          </a:p>
          <a:p>
            <a:r>
              <a:rPr lang="en-US" sz="2800" dirty="0" smtClean="0"/>
              <a:t>Priorities </a:t>
            </a:r>
            <a:r>
              <a:rPr lang="en-US" sz="2800" dirty="0" smtClean="0"/>
              <a:t>are involved because they must be used to evaluate and choose a </a:t>
            </a:r>
            <a:r>
              <a:rPr lang="en-US" sz="2800" dirty="0" smtClean="0"/>
              <a:t>plan.</a:t>
            </a:r>
          </a:p>
          <a:p>
            <a:r>
              <a:rPr lang="en-US" sz="2800" dirty="0" smtClean="0"/>
              <a:t>Priorities </a:t>
            </a:r>
            <a:r>
              <a:rPr lang="en-US" sz="2800" dirty="0" smtClean="0"/>
              <a:t>may also </a:t>
            </a:r>
            <a:r>
              <a:rPr lang="en-US" sz="2800" dirty="0" smtClean="0"/>
              <a:t>shifted and </a:t>
            </a:r>
            <a:r>
              <a:rPr lang="en-US" sz="2800" dirty="0" smtClean="0"/>
              <a:t>some priorities </a:t>
            </a:r>
            <a:r>
              <a:rPr lang="en-US" sz="2800" dirty="0" smtClean="0"/>
              <a:t>may with drawn for </a:t>
            </a:r>
            <a:r>
              <a:rPr lang="en-US" sz="2800" dirty="0" smtClean="0"/>
              <a:t>higher priorities. </a:t>
            </a: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 smtClean="0"/>
              <a:t>factor affects the planning process because it will allow a business to make choices that will be beneficial.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Budget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 factor that influences the planning process is </a:t>
            </a:r>
            <a:r>
              <a:rPr lang="en-US" sz="2800" dirty="0" smtClean="0"/>
              <a:t>budget.</a:t>
            </a:r>
          </a:p>
          <a:p>
            <a:r>
              <a:rPr lang="en-US" sz="2800" dirty="0" smtClean="0"/>
              <a:t>Any </a:t>
            </a:r>
            <a:r>
              <a:rPr lang="en-US" sz="2800" dirty="0" smtClean="0"/>
              <a:t>plan that does not have budget to support it will not make it during the implementation stage.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smtClean="0"/>
              <a:t>budget is something that should be considered in many steps of the planning process because it has a tremendous effect on the plan.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smtClean="0"/>
              <a:t>budget is something that is and should be always considered during all steps of the planning process because it will affect it highly. </a:t>
            </a:r>
            <a:endParaRPr lang="en-US" sz="2800" dirty="0" smtClean="0"/>
          </a:p>
          <a:p>
            <a:r>
              <a:rPr lang="en-US" sz="2800" dirty="0" smtClean="0"/>
              <a:t>Budgets </a:t>
            </a:r>
            <a:r>
              <a:rPr lang="en-US" sz="2800" dirty="0" smtClean="0"/>
              <a:t>can make or break a plan, and realistic ideas about budgeting should always be taken during the planning process of a business.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Organizational Responsibilities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Organizational responsibilities play a role in the planning process with profit or value first and </a:t>
            </a:r>
            <a:r>
              <a:rPr lang="en-US" sz="2800" dirty="0" smtClean="0"/>
              <a:t>foremost. </a:t>
            </a:r>
          </a:p>
          <a:p>
            <a:r>
              <a:rPr lang="en-US" sz="2800" dirty="0" smtClean="0"/>
              <a:t>What </a:t>
            </a:r>
            <a:r>
              <a:rPr lang="en-US" sz="2800" dirty="0" smtClean="0"/>
              <a:t>will benefit the stakeholder will always play a role in the decisions of the planning process because the ultimate goal of most business is to provide value.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Ethics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Ethics also play a role in the planning process because ethical beliefs can influence priorities and goals. </a:t>
            </a:r>
            <a:endParaRPr lang="en-US" sz="2800" dirty="0" smtClean="0"/>
          </a:p>
          <a:p>
            <a:r>
              <a:rPr lang="en-US" sz="2800" dirty="0" smtClean="0"/>
              <a:t>Ethics </a:t>
            </a:r>
            <a:r>
              <a:rPr lang="en-US" sz="2800" dirty="0" smtClean="0"/>
              <a:t>will also influence budget decisions which are integral to the planning process. </a:t>
            </a:r>
            <a:endParaRPr lang="en-US" sz="2800" dirty="0" smtClean="0"/>
          </a:p>
          <a:p>
            <a:r>
              <a:rPr lang="en-US" sz="2800" dirty="0" smtClean="0"/>
              <a:t>Ethics will </a:t>
            </a:r>
            <a:r>
              <a:rPr lang="en-US" sz="2800" dirty="0" smtClean="0"/>
              <a:t>always play a part in the decision making of a business.</a:t>
            </a:r>
          </a:p>
          <a:p>
            <a:r>
              <a:rPr lang="en-US" sz="2800" dirty="0" smtClean="0"/>
              <a:t>Organizational </a:t>
            </a:r>
            <a:r>
              <a:rPr lang="en-US" sz="2800" dirty="0" smtClean="0"/>
              <a:t>ethics are the policies, procedures and culture of doing the right things in the face of difficult and often controversial issues. </a:t>
            </a:r>
            <a:endParaRPr lang="en-US" sz="2800" dirty="0" smtClean="0"/>
          </a:p>
          <a:p>
            <a:r>
              <a:rPr lang="en-US" sz="2800" dirty="0" smtClean="0"/>
              <a:t>Ethics </a:t>
            </a:r>
            <a:r>
              <a:rPr lang="en-US" sz="2800" dirty="0" smtClean="0"/>
              <a:t>topics that challenge organizations include but aren't limited to discrimination, social responsibility and fiduciary issues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Ethics </a:t>
            </a:r>
            <a:r>
              <a:rPr lang="en-US" sz="2800" dirty="0" smtClean="0"/>
              <a:t>issues and how any organization practices ethics are more important than ever because social media readily exposes issues that might have been swept aside in previous generations.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263</TotalTime>
  <Words>542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PLANNING SPORTS FACILITIES </vt:lpstr>
      <vt:lpstr>Factors Affecting Planning process </vt:lpstr>
      <vt:lpstr>Situational Analysis</vt:lpstr>
      <vt:lpstr>Priorities Plan</vt:lpstr>
      <vt:lpstr>Budget Plan</vt:lpstr>
      <vt:lpstr>Organizational Responsibilities</vt:lpstr>
      <vt:lpstr>Ethics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SPORTS FACILITIES</dc:title>
  <dc:creator>Barza Shahzad</dc:creator>
  <cp:lastModifiedBy>Barza Shahzad</cp:lastModifiedBy>
  <cp:revision>30</cp:revision>
  <dcterms:created xsi:type="dcterms:W3CDTF">2020-03-27T08:27:29Z</dcterms:created>
  <dcterms:modified xsi:type="dcterms:W3CDTF">2020-04-10T11:02:36Z</dcterms:modified>
</cp:coreProperties>
</file>